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3" r:id="rId3"/>
    <p:sldId id="274" r:id="rId4"/>
    <p:sldId id="275" r:id="rId5"/>
    <p:sldId id="277" r:id="rId6"/>
    <p:sldId id="278" r:id="rId7"/>
    <p:sldId id="258" r:id="rId8"/>
    <p:sldId id="259" r:id="rId9"/>
    <p:sldId id="266" r:id="rId10"/>
    <p:sldId id="260" r:id="rId11"/>
    <p:sldId id="261" r:id="rId12"/>
    <p:sldId id="263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8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13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72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2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8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7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89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32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20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08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79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770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E62BF-6B3E-4903-A1CB-AC8922234CC8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4E2DF-545C-4069-8577-4F43E7991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51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407403"/>
            <a:ext cx="8839200" cy="948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воспитанию нравственных ценностей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патриотического направления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присмотра и оздоровления №6 «Звездочка»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Азнакаево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Азнакаевского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муниципального района РТ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Дошкольный возраст – важнейший период становления личности, когда закладываются предпосылки гражданских качеств, развиваются представления детей о человеке, обществе и культуре. Базовым этапом формирования у детей любви к Родине является накопление ими социального опыта жизни в своей семье, усвоение принятых в нём норм поведения, взаимоотношений, приобщение к миру его культуры. Формирование любви к Родине начинается с раннего детства, песен мамы, семьи.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Раннее детство – это очень благоприятный период для развития, формирования и воспитания в целом. Патриотическое воспитание детей начинается даже не с раннего возраста от года до трёх, а с самого младенчества. Можно сказать, что дети впитывают патриотизм с колыбельными песнями: «Баю, баюшки-баю»; «Ночь пришла»; «Баю-бай, баю-бай, ты, собачка, не лай»; «Спи, моя радость, усни»; «В доме погасли огни» и другие, которые исполняет его мама, с прибаутками «Ладушки-ладушки! Где были – у бабушки!»;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потешками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: «Жили у бабуси, два веселых гуся».</a:t>
            </a:r>
            <a:endParaRPr lang="ru-RU" sz="1600" dirty="0">
              <a:ea typeface="Calibri"/>
              <a:cs typeface="Times New Roman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805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6" y="152398"/>
            <a:ext cx="5802773" cy="320040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62" y="3446585"/>
            <a:ext cx="5719668" cy="318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770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586" y="3573383"/>
            <a:ext cx="5521568" cy="315009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1"/>
          <a:stretch/>
        </p:blipFill>
        <p:spPr bwMode="auto">
          <a:xfrm>
            <a:off x="143362" y="442058"/>
            <a:ext cx="6166069" cy="31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38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90" y="190499"/>
            <a:ext cx="8832660" cy="657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8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1" y="605840"/>
            <a:ext cx="3384421" cy="25094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891" y="605840"/>
            <a:ext cx="3173591" cy="236035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12" y="3380826"/>
            <a:ext cx="3746867" cy="27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46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атриотия гражд воспитание отчет сдать э.д.17.02\16449108135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850" y="3329928"/>
            <a:ext cx="3527720" cy="264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атриотия гражд воспитание отчет сдать э.д.17.02\1644910813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799" y="363413"/>
            <a:ext cx="3559712" cy="267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image-17-02-22-03-38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7" r="5138" b="18023"/>
          <a:stretch/>
        </p:blipFill>
        <p:spPr bwMode="auto">
          <a:xfrm>
            <a:off x="304800" y="363413"/>
            <a:ext cx="4783015" cy="593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059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846" y="197346"/>
            <a:ext cx="8745415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 младенчестве патриотическое воспитание осуществляется через любовь и заботу близких людей, через положительные взаимоотношения между мамой и папой, благодаря знакомству ребёнка с устным народным творчеством, через русский фольклор - «Киска, киска, киска – брысь», «Сидит, белка на тележке», «Петя, Петя, петушок»; «Этот пальчик мамочка».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Семья всегда играет кардинальную роль в формировании личности ребёнка, обладая большими возможностями. В семье ребёнок усваивает основные знания, приобретает нравственные умения и навыки, воспринимает определённые ценности и идеалы, необходимые ему для дальнейшей жизни в обществе.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Нравственно - патриотическое воспитание детей раннего возраста начинается с близкого окружения ребёнка. И формирование отношений в своей семье можно считать первым этапом нравственно-патриотического воспитания. Средствами воспитания на этом этапе выступает совместная деятельность в семейном кругу. Например, настольные игры вечерами или выходные дни.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Народные игры подходят как для семейного воспитания, так и воспитания в детском саду. Чаще это подвижные игры – «Ладушки-хлопушки», «Зайка, зайка, попляши!»; «Котик, котик, киска»; «У медведя во бору». Задача воспитателей заключается в эмоциональном сближении родителей и детей. В своей педагогической деятельности взаимодействие с родителями осуществляю организованно через мероприятия и праздники «День здоровья»; «День любимой игрушки», на которые приглашаются родители.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4858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462" y="130397"/>
            <a:ext cx="8663354" cy="7542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Необходимо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обдумать, какие в вашей семье заведены традиции. Они могут быть разными, например, ежедневная традиция – совместный семейный ужин, или можно организовать традиции ежегодные или ежемесячные, например, поездка за город или в какое-нибудь интересное место сходить в краеведческий музей, на выставку бабочек, картин о родном крае, в батутный центр и т. д. Так же можно организовать игровой вечер с мамой и папой, или вечер творчества. Для самых маленьких такие традиции вполне приемлемы, по мере взросления ребёнка семейные традиции будут усложняться.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Таким образом, разностороннее развитие и воспитание ребёнка происходит в разных видах деятельности, и особая роль при этом отводится взрослым, так как они служат примером, образцом поведения для ребёнка. В группе создан альбом «Семейный альбом», родители приносят фотографии семейных праздников, беседуя и рассматривая с детьми фотоальбом, мы тем самым воспитываем у них чувства любви и гордости за свою семью, уважения к родителям, бабушкам и дедушкам, способствуем развитию интереса к истории своей семьи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 подвижных играх создаются такие условия, когда ребёнок может оценивать поведение своё и всех участников игры. Это помогает формировать дружеские отношения в группе, доброжелательное отношение к сверстникам, родителям, взрослым, так как усвоение социальных ценностей происходит в процессе коллективной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деятельности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1826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799" y="451775"/>
            <a:ext cx="8733693" cy="5728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 современных условиях можно легко придумать, как интересно провести выходной день всем вместе. Важно, не только провести досуг, но и подвести его итоги, побеседовать о том, что запомнилось больше всего, что понравилось, что не понравилось, что огорчило, а что порадовало. Важно, чтобы в проведении досуга принимали участие все члены семьи.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Работая с детьми раннего возраста, советую родителям просматривать старые фотографии. Маленьким детям всегда интересно как выглядели мама с папой в детстве, а детские фотографии дедушки и бабушки вообще вызывают восторг. Можно рассказать ребёнку о своём детстве, что вы больше всего любили, во что играли, как проводили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время.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В группе детского сада в помощь родителям, создан и оформлен «Уголок для родителей», включающий информацию о праздниках и семейных традициях, периодически размещается интересный материал по вопросам воспитания и развития детей : «Возрастные особенности детей раннего возраста»; «Значение режима в семье», «Здоровый малыш - радость семьи»; Памятка для родителей «Какой он – мой ребёнок!»; «Театрализованные игры в детском саду»; «Игрушка, как часть народной традиции»; Роль отца в семье: «Поиграй со мною папа».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5309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969" y="243513"/>
            <a:ext cx="85930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проводят беседы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воспитанию   нравственности: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Вежливые слова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Цель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детей правилам этикета, формам и технике общения при встрече со знакомыми и незнакомыми людьми, правилам употребления слов приветствий. Способствовать преодолению застенчивости и скованности детей. Развивать умение выражать своё мнение культурным способом, внимательно выслушивать своих собеседников. Обучать формулам выражения вежливой просьбы, благодарности.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Правдивость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».Цель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представления о нравственном понятии «правдивость», учить давать моральную оценку поступка героя, помочь понять, что ложь не украшает человека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Смотрят презентацию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город Азнакаево» и книгу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тамчылары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про наш город.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систематизировать и обобщать знания детей о городе: названии, достопримечательностях. Вызывать чувство восхищения красотой родного города. Воспитывать любовь к родному городу и чувство гордости за него.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связно отвечать на вопросы воспитателя.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 знакомить детей с праздником «День защитника Отечества».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называть различные виды войск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94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846" y="299335"/>
            <a:ext cx="883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Предлагают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учить ребёнка правильно оценивать свои поступки и поступки других людей. Читать ему книги о родине, её героях, о традициях и культуре своего народа. Поощрять ребёнка за стремление поддерживать порядок, примерное поведение в общественных местах. Ни в коем случае не стоит забывать о самом важном средстве любого воспитания собственный пример поведения. Кроме того, личным примером нужно показывать образец бережливости, заботы, уважения к старшим и т. д. 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будущего гражданина невозможно без воспитания с детских лет уважения к нравственным ценностям. 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Формирование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будущего гражданина невозможно без воспитания с детских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39" y="3294966"/>
            <a:ext cx="3998546" cy="299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48" y="3308415"/>
            <a:ext cx="3961984" cy="296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98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5" y="144705"/>
            <a:ext cx="4558812" cy="341910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693" y="3150005"/>
            <a:ext cx="4702786" cy="352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226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1" t="3892" r="7074" b="3892"/>
          <a:stretch/>
        </p:blipFill>
        <p:spPr>
          <a:xfrm rot="5400000">
            <a:off x="1340118" y="574407"/>
            <a:ext cx="6768564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51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0" y="304797"/>
            <a:ext cx="4142481" cy="310686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t="29205" r="1651" b="3599"/>
          <a:stretch/>
        </p:blipFill>
        <p:spPr bwMode="auto">
          <a:xfrm>
            <a:off x="4794738" y="1398190"/>
            <a:ext cx="4067908" cy="469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0" y="3524859"/>
            <a:ext cx="4021993" cy="301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356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1141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13</cp:revision>
  <dcterms:created xsi:type="dcterms:W3CDTF">2022-02-15T17:03:45Z</dcterms:created>
  <dcterms:modified xsi:type="dcterms:W3CDTF">2022-02-17T14:01:22Z</dcterms:modified>
</cp:coreProperties>
</file>